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Селивановская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школа №28 –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Центр образования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с.Селиваново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43050"/>
            <a:ext cx="3514692" cy="31432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</a:p>
          <a:p>
            <a:pPr algn="ctr">
              <a:buNone/>
            </a:pP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>«Сделаем наш край чище и красивее»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/>
          </a:p>
        </p:txBody>
      </p:sp>
      <p:pic>
        <p:nvPicPr>
          <p:cNvPr id="5" name="Содержимое 3" descr="план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1714488"/>
            <a:ext cx="2478101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план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857628"/>
            <a:ext cx="907938" cy="161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план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3214686"/>
            <a:ext cx="1000132" cy="1083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план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4000504"/>
            <a:ext cx="1244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план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298" y="4929198"/>
            <a:ext cx="1143008" cy="1218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план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4000504"/>
            <a:ext cx="1000132" cy="1218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Клумба с фасадной стороны здания</a:t>
            </a:r>
          </a:p>
        </p:txBody>
      </p:sp>
      <p:pic>
        <p:nvPicPr>
          <p:cNvPr id="5" name="Содержимое 4" descr="IMG_20160822_094845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1071546"/>
            <a:ext cx="254585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6018549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54" y="1142984"/>
            <a:ext cx="1857388" cy="265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IMG_20160822_09484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786190"/>
            <a:ext cx="3617424" cy="271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IMG_20160822_09484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35729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4" descr="IMG_20160822_09484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9" y="3857628"/>
            <a:ext cx="3617422" cy="271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2200" dirty="0"/>
              <a:t> фасадных клумб и бордюров</a:t>
            </a:r>
          </a:p>
        </p:txBody>
      </p:sp>
      <p:pic>
        <p:nvPicPr>
          <p:cNvPr id="5" name="Содержимое 4" descr="P6207813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928670"/>
            <a:ext cx="3571900" cy="288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6018538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000108"/>
            <a:ext cx="3400420" cy="255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P601853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714752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P601853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893347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6037639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00042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6018539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500042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P60185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429000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P601853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7" y="3429000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6198720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211" y="64291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6088628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500042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P608862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714752"/>
            <a:ext cx="3929090" cy="294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619872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643314"/>
            <a:ext cx="3876673" cy="290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607861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500042"/>
            <a:ext cx="3834761" cy="266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9018966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429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P901896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28603"/>
            <a:ext cx="2893239" cy="514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510_182013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3636" y="428604"/>
            <a:ext cx="256468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Сделаем школу еще красивее! (2)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285728"/>
            <a:ext cx="3394472" cy="254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643306" y="4286256"/>
            <a:ext cx="5181608" cy="226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ы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ребятами сами выращиваем рассаду, высаживаем ее и ухаживаем за всей растительностью на протяжении всего сезона.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1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428604"/>
            <a:ext cx="2074984" cy="279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143380"/>
            <a:ext cx="3421085" cy="192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929066"/>
            <a:ext cx="4038600" cy="2197097"/>
          </a:xfrm>
        </p:spPr>
        <p:txBody>
          <a:bodyPr>
            <a:normAutofit lnSpcReduction="10000"/>
          </a:bodyPr>
          <a:lstStyle/>
          <a:p>
            <a:pPr lvl="0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Проводим субботники и с удовольствием участвуем в различных экологических акциях.</a:t>
            </a:r>
          </a:p>
        </p:txBody>
      </p:sp>
      <p:pic>
        <p:nvPicPr>
          <p:cNvPr id="5" name="Содержимое 5" descr="Сделаем школу еще красивее! (2)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759392" y="884022"/>
            <a:ext cx="3178134" cy="212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66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143248"/>
            <a:ext cx="3205325" cy="24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5930908" y="1849548"/>
            <a:ext cx="2855934" cy="2008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40" y="4286256"/>
            <a:ext cx="1876229" cy="240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делаем школу еще красивее! (2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94704" y="285728"/>
            <a:ext cx="364118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625989"/>
          </a:xfrm>
        </p:spPr>
        <p:txBody>
          <a:bodyPr/>
          <a:lstStyle/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Например, в 2014 году, в рамках международного проекта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«Веймар –Ясная Поляна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Селиваново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был заложен яблоневый «Сад дружбы».</a:t>
            </a:r>
          </a:p>
          <a:p>
            <a:endParaRPr lang="ru-RU" dirty="0"/>
          </a:p>
        </p:txBody>
      </p:sp>
      <p:pic>
        <p:nvPicPr>
          <p:cNvPr id="9" name="Содержимое 5" descr="Сделаем школу еще красивее! (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643314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00552" cy="607223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своей работе мы руководствовались следующими принципами: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1. Научный подход в организации работ по озеленению и цветочно-декоративному оформлению территории школы;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Природосообразность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деятельности (человек – часть природы, ухаживая за ней, мы делаем добро для себя);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3. Общественная направленность деятельности (воспитание должно готовить человека к активной общественной жизни) 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4.Эстетическое освоение действительности, саморазвитие личности («Через красивое - к человечному, такова закономерность воспитания» /Сухомлинский/) 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5. Сотрудничество педагогов, родителей и 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6. Социальная значимость проекта («Мы любим свою школу, свой район, своё село!»)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важен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делу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учт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русская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8121858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000372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P81218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5" y="714357"/>
            <a:ext cx="3284803" cy="246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81218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4611696"/>
            <a:ext cx="2667019" cy="177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8312343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0" y="214290"/>
            <a:ext cx="4686304" cy="30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пришкольный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участок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большие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экологическую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культуру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Получается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пришкольный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участок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настоящая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лаборатория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наших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P83123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429000"/>
            <a:ext cx="4591620" cy="30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Большинство учеников нашей школы- участники  ДОО «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Муравейное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братство», которые неравнодушны к проблемам экологии нашего края. Все мы хотим, чтобы наш родной край процветал в прямом смысле этого слова, количество цветников, кустарников и деревьев возрастало, а свалки мусора исчезали.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Поэтому со 2 июня 2016года дан старт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«Сделаем наш край чище и красивее» .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Участниками данного проекта являются ученики и учителя нашей школы.</a:t>
            </a: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       		Изначально мы не стали строить грандиозных планов и начали 		работу с благоустройства  школьной территории и детской   		площадки,  потому что любовь к прекрасному, заботу об 		окружающей среде нужно 	прививать с детства, а наше 		детство- это и есть детские площадки, сады и школы.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			Давайте учиться видеть красоту! Быть людьми 			неравнодушными к проблемам окружающей среды. Сохранять 		и оберегать нашу 	природу.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			 И если каждый из нас задумается об этом и постарается 		что-то в себе изменить в лучшую сторону, мир, в котором мы 		живем, станет 	добрее и чище!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7258072" cy="5143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Любовь к природе – великое чувство. Оно помогает человеку стать великодушнее, справедливее, ответственнее. Любить и беречь природу может лишь тот, кто её знает, изучает, понимает. «Кто был глух к природе с детства, кто в детские годы не подобрал выпавшего из гнезда птенца, не открыл для себя красоты первой весенней травы, к тому потом с трудом достучится чувство прекрасного, чувство поэзии, а, может быть, и простая человечность»</a:t>
            </a:r>
          </a:p>
          <a:p>
            <a:pPr>
              <a:lnSpc>
                <a:spcPct val="160000"/>
              </a:lnSpc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				 (В.А. Сухомлинский).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В последние годы заметно проявился интерес ко всему, что связано с растениями и оформлением ими интерьеров. И это не мода на цветы, а желание сделать красивым то место, где живём, работаем, воспитываем детей. Растения создают уют, поднимают настроение, снимают стрессы.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Особое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экологический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современному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озеленению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экологизации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ныне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присущ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видам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человеческой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Детям свойственна доброта и любознательность, но не хватает опыта и знаний, поэтому данный проект разработан как продолжение системы непрерывного экологического образования в нашей школе, где целенаправленно закладываются основы экологической культуры детей. Одной из задач проекта является формирование у учащихся чувства патриотизма, любви к природе родного края.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3143272" cy="65403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ШАГ: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64347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пректа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формирование у каждого участника педагогического процесса внутренней потребности в защите и приумножении природных богатств, созидание прекрасного вокруг себя.</a:t>
            </a:r>
          </a:p>
          <a:p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навыков и принципов осознанного, экологически целесообразного поведения в природе, культуры общения с окружающим миром, развитие эстетического и эмоционального отношения к природе;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школьников практическим способам и методам благоустройства дворовой территории, дома, дачи, коттеджа, внедрения современных достижений в области ландшафтного дизайна;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активная пропаганда природоохранных знаний среди учащихся, персонала школы, родителей, жителей микрорайона и гостей школы, приобщение широкого круга детей и взрослых к сохранению и приумножению природных ресурсов.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714356"/>
            <a:ext cx="822960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поставили цель,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сформулировали задачи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58259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Выработали план предстоящих работ</a:t>
            </a:r>
          </a:p>
        </p:txBody>
      </p:sp>
      <p:pic>
        <p:nvPicPr>
          <p:cNvPr id="4" name="Содержимое 3" descr="план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785795"/>
            <a:ext cx="2685043" cy="378621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85786" y="357166"/>
            <a:ext cx="314327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ШАГ: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071934" y="1071546"/>
            <a:ext cx="4543428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86116" y="857232"/>
            <a:ext cx="5643602" cy="5643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Наш проект  предполагает в будущем создание на пришкольной территории коллекции мини садов, состоящей из: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«Фасадных цветочных клумб», « Аллеи ПАМЯТИ»,  экспозиции   « РОЗАРИЙ», и « Наш ПАРК», в состав которой входят: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«фруктовый сад»,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цветник «лесная фантазия»;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хвойный сад,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цветник  «зеленая аптека».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Цветник «лесная фантазия» будет создан с целью изучения растений, произрастающих в лесу. Будет составлена композиция из валунов, камней и лесных растений таких как: папоротники, луки, очиток едкий, купальница, земляника лесная, примула. Как в настоящем лесу солнечный свет поступает в недостаточном количестве и поэтому для данного цветника нами будут подобраны тенелюбивые растения.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Можно организовать «Хвойный сад». Это будет симпатичный садик, где можно посадить хвойные растения: тую, можжевельник, кипарис, ель, сосну. Для создания специального покрова мы будем использовать почвопокровные травянистые растения, которые хорошо сочетаются с хвойными, такие как: живучка ползучая, молочай, очиток едкий, полукустарник барвинок.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Влияние на формирование экологического сознания окажет аптекарский огород. Жизненный опыт показывает, что заботиться о своем здоровье люди обычно начинают только после того, как недуг даст о себе знать. Это побудило нас в будущем уделить особое внимание простым и доступным средствам народной медицины путем выращивания лекарственных трав.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Цветник «Зеленая аптека» будет создан нами с целью пропаганды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траволечения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для знакомства с правилами выращивания и заготовки лекарственных растений. Растения, которые будут выращиваться на данном цветнике, найдут применение в работе школьных кружков художественно-эстетической направленности . В школе есть  кружки «Экология растений» и «Природа и мы», где учащиеся познают целебные свойства, изучают агротехнику возделывания лекарственных культур.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643578"/>
            <a:ext cx="335758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>
                <a:latin typeface="Comic Sans MS" pitchFamily="66" charset="0"/>
                <a:ea typeface="+mj-ea"/>
                <a:cs typeface="+mj-cs"/>
              </a:rPr>
              <a:t>План пришкольного участка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71472" y="4714884"/>
            <a:ext cx="500066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Наш пришкольный участок можно использовать также в следующих направлениях изучения биологии и экологии: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	изучение закономерностей формирования популяций и биоценозов, их взаимоотношений со средой, демонстрация типов и форм взаимоотношений организмов в биоценозах;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получения знаний об отношениях живых организмов и среды, о влиянии факторов среды на организм и о реакции организмов на действие факторов среды.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642918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04"/>
            <a:ext cx="5072098" cy="72547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Работы, которые уже выполнены </a:t>
            </a:r>
          </a:p>
        </p:txBody>
      </p:sp>
      <p:pic>
        <p:nvPicPr>
          <p:cNvPr id="8" name="Содержимое 7" descr="IMG_20160616_10071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357430"/>
            <a:ext cx="558803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14290"/>
            <a:ext cx="31432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шаг: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latin typeface="Times New Roman" pitchFamily="18" charset="0"/>
                <a:ea typeface="+mj-ea"/>
                <a:cs typeface="Times New Roman" pitchFamily="18" charset="0"/>
              </a:rPr>
              <a:t>ПРАКТИКА.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Содержимое 7" descr="IMG_20160616_1007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428736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7" descr="IMG_20160616_10071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429132"/>
            <a:ext cx="29527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Текст 14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4040188" cy="639762"/>
          </a:xfrm>
        </p:spPr>
        <p:txBody>
          <a:bodyPr/>
          <a:lstStyle/>
          <a:p>
            <a:r>
              <a:rPr lang="ru-RU" dirty="0"/>
              <a:t>Клумба на въезде в школу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4040188" cy="639762"/>
          </a:xfrm>
        </p:spPr>
        <p:txBody>
          <a:bodyPr/>
          <a:lstStyle/>
          <a:p>
            <a:r>
              <a:rPr lang="ru-RU" dirty="0"/>
              <a:t>Розарий</a:t>
            </a:r>
          </a:p>
        </p:txBody>
      </p:sp>
      <p:pic>
        <p:nvPicPr>
          <p:cNvPr id="9" name="Содержимое 8" descr="P601854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928670"/>
            <a:ext cx="3714776" cy="262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P60185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148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8" descr="P60185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442" y="3786190"/>
            <a:ext cx="276352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P6078609.JPG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3643314"/>
            <a:ext cx="179399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3" descr="P6078609.JPG"/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897995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1184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</vt:lpstr>
      <vt:lpstr>Тема Office</vt:lpstr>
      <vt:lpstr>МБОУ «Селивановская средняя школа №28 –              Центр образования с.Селиваново»</vt:lpstr>
      <vt:lpstr>Презентация PowerPoint</vt:lpstr>
      <vt:lpstr>Презентация PowerPoint</vt:lpstr>
      <vt:lpstr>Презентация PowerPoint</vt:lpstr>
      <vt:lpstr>1 ШАГ:  </vt:lpstr>
      <vt:lpstr>Выработали план предстоящих работ</vt:lpstr>
      <vt:lpstr>Презентация PowerPoint</vt:lpstr>
      <vt:lpstr>Работы, которые уже выполнены </vt:lpstr>
      <vt:lpstr>Презентация PowerPoint</vt:lpstr>
      <vt:lpstr> Клумба с фасадной стороны здания</vt:lpstr>
      <vt:lpstr>Благоустройство фасадных клумб и бордюров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Виктория Назарова</cp:lastModifiedBy>
  <cp:revision>67</cp:revision>
  <dcterms:modified xsi:type="dcterms:W3CDTF">2020-10-27T16:02:07Z</dcterms:modified>
</cp:coreProperties>
</file>