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82" r:id="rId6"/>
    <p:sldId id="269" r:id="rId7"/>
    <p:sldId id="283" r:id="rId8"/>
    <p:sldId id="284" r:id="rId9"/>
    <p:sldId id="285" r:id="rId10"/>
    <p:sldId id="286" r:id="rId11"/>
    <p:sldId id="267" r:id="rId12"/>
    <p:sldId id="268" r:id="rId13"/>
    <p:sldId id="278" r:id="rId14"/>
    <p:sldId id="279" r:id="rId15"/>
    <p:sldId id="287" r:id="rId16"/>
    <p:sldId id="280" r:id="rId17"/>
    <p:sldId id="288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FEBE8-57DB-4C86-ACB2-35D7FC0F1282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DC66F-27A0-4615-86E1-B2806C882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85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DC66F-27A0-4615-86E1-B2806C882A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68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ПОРТФОЛИО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30296" cy="4641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изобразительного искусства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муниципального бюджетного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общеобразовательного учреждения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Селивановская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школа №28-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образования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с.Селиваново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Назаровой 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Веры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</a:t>
            </a:r>
            <a:r>
              <a:rPr lang="ru-RU" b="1" i="1" dirty="0">
                <a:solidFill>
                  <a:srgbClr val="002060"/>
                </a:solidFill>
              </a:rPr>
              <a:t>мировны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2B630FD-83CB-43F6-B820-E726D0D280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170782"/>
            <a:ext cx="3826768" cy="510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4A4049-D132-4AD4-AB19-6D4144C5E9F4}"/>
              </a:ext>
            </a:extLst>
          </p:cNvPr>
          <p:cNvSpPr/>
          <p:nvPr/>
        </p:nvSpPr>
        <p:spPr>
          <a:xfrm>
            <a:off x="2265287" y="260648"/>
            <a:ext cx="601508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F2A7F4-11FC-4218-9C5F-CDB5DB9028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1044" y="1196752"/>
            <a:ext cx="2263846" cy="16004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83B421-B7B4-4F13-AF35-4482101D0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2048720" y="4146282"/>
            <a:ext cx="2950903" cy="1976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8FD45E-D68E-4C90-953A-7C46DBC6F2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9561" y="3638493"/>
            <a:ext cx="2093819" cy="2958859"/>
          </a:xfrm>
          <a:prstGeom prst="rect">
            <a:avLst/>
          </a:prstGeom>
        </p:spPr>
      </p:pic>
      <p:pic>
        <p:nvPicPr>
          <p:cNvPr id="13" name="Содержимое 5" descr="IMG_0016.jpg">
            <a:extLst>
              <a:ext uri="{FF2B5EF4-FFF2-40B4-BE49-F238E27FC236}">
                <a16:creationId xmlns:a16="http://schemas.microsoft.com/office/drawing/2014/main" xmlns="" id="{F46B2FE2-53A6-413E-9E20-A365238F3F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39752" y="1054442"/>
            <a:ext cx="1712077" cy="233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Содержимое 4" descr="IMG_0015.jpg">
            <a:extLst>
              <a:ext uri="{FF2B5EF4-FFF2-40B4-BE49-F238E27FC236}">
                <a16:creationId xmlns:a16="http://schemas.microsoft.com/office/drawing/2014/main" xmlns="" id="{F6CFC0D6-9096-49E8-B421-6EC550A74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110" y="1054442"/>
            <a:ext cx="1712077" cy="238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55FB6D-7973-402C-87E2-A04F4783CC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4499791" y="898476"/>
            <a:ext cx="1575455" cy="22836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B75BFED-52E6-424E-A417-A514A109C3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1791" y="3658869"/>
            <a:ext cx="2088190" cy="29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75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312044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000" y="535761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место в районном конкурсе рисунков КРАСОТА БОЖЬЕГО МИРА 201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5074" y="357166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5" descr="Iместо в районном конкурсе рисунков КРАСОТА БОЖЬЕГО МИРА 20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3929066"/>
            <a:ext cx="3321867" cy="249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5" descr="Iместо в районном конкурсе рисунков КРАСОТА БОЖЬЕГО МИРА 20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6314" y="4000504"/>
            <a:ext cx="3321866" cy="249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1г.конкурсная работа МОИ ЛЮБИМЫЕ ЖИВОТНЫЕ .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458736"/>
            <a:ext cx="4286280" cy="299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2011г.конкурсная работа МОИ ЛЮБИМЫЕ ЖИВОТНЫЕ .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6206" y="857232"/>
            <a:ext cx="422955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Вера\Desktop\2015_11_29\IMG_000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3214686"/>
            <a:ext cx="4357718" cy="320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1472" y="428604"/>
            <a:ext cx="2428892" cy="3255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6" descr="P423048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9235" y="290901"/>
            <a:ext cx="3143272" cy="2357454"/>
          </a:xfrm>
        </p:spPr>
      </p:pic>
      <p:pic>
        <p:nvPicPr>
          <p:cNvPr id="8" name="Содержимое 6" descr="P423048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61378" y="428604"/>
            <a:ext cx="2271712" cy="267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P423048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2930" y="2780928"/>
            <a:ext cx="2642031" cy="1981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6" descr="P423048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0760" y="3714752"/>
            <a:ext cx="2856760" cy="214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1EA212-AE41-4DF7-8015-E5ED9AD00E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563" y="3933056"/>
            <a:ext cx="3104302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0ACA-3706-40B0-BC35-AE8E64025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33407" y="4521009"/>
            <a:ext cx="1643644" cy="207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C18022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285728"/>
            <a:ext cx="3848099" cy="288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306042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38" y="21429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 descr="P423048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786050" y="2714620"/>
            <a:ext cx="570974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BC4F86-D545-4B46-9D60-20FF287E61AD}"/>
              </a:ext>
            </a:extLst>
          </p:cNvPr>
          <p:cNvSpPr/>
          <p:nvPr/>
        </p:nvSpPr>
        <p:spPr>
          <a:xfrm>
            <a:off x="461962" y="2720020"/>
            <a:ext cx="81384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 И КОСТЮМЫ К СПЕКТАКЛЯМ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16EBD3-BF33-4935-8BAB-F1F80B0F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353194"/>
            <a:ext cx="3983811" cy="307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EC10D-C234-4FB9-812C-125229671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20072" y="512364"/>
            <a:ext cx="3391475" cy="597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A3564A-917B-4B19-8B20-25297BBFB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63" t="3595" r="7743" b="10104"/>
          <a:stretch/>
        </p:blipFill>
        <p:spPr>
          <a:xfrm>
            <a:off x="968894" y="3782194"/>
            <a:ext cx="3983812" cy="2812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939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Школьные выставки детского, участие в тематических акциях</a:t>
            </a:r>
          </a:p>
        </p:txBody>
      </p:sp>
      <p:pic>
        <p:nvPicPr>
          <p:cNvPr id="37890" name="Picture 2" descr="C:\Documents and Settings\Губитель бумаги\Рабочий стол\В.В\Фото\Рисунки, плакаты и поделки\P2044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48264" y="4171864"/>
            <a:ext cx="1896663" cy="252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Documents and Settings\Губитель бумаги\Рабочий стол\В.В\Фото\Рисунки, плакаты и поделки\P20447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27569" y="5206698"/>
            <a:ext cx="2110976" cy="15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Губитель бумаги\Рабочий стол\В.В\Фото\Рисунки, плакаты и поделки\P20447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00299" y="5117516"/>
            <a:ext cx="2110977" cy="15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Губитель бумаги\Рабочий стол\В.В\Фото\Рисунки, плакаты и поделки\P20447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12759" y="3804823"/>
            <a:ext cx="1896662" cy="142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74099D-5325-4347-988C-BF159C5218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585"/>
          <a:stretch/>
        </p:blipFill>
        <p:spPr>
          <a:xfrm>
            <a:off x="4532042" y="859686"/>
            <a:ext cx="4154758" cy="252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9C2F50-B1DA-428E-BE4C-94A6ABDD68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4186" y="853641"/>
            <a:ext cx="4057311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0E0FF7-67C1-47C8-9476-BFFD4245AE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30706" y="3142595"/>
            <a:ext cx="2477145" cy="17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E17605-8258-401B-A27C-B4BB12631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9512" y="0"/>
            <a:ext cx="6424872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32CBED-1D1D-45C2-8201-23EA00FF6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71800" y="2996952"/>
            <a:ext cx="6041091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352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проекта «Школа культуры» разработаны эмблемы разных направлений</a:t>
            </a:r>
          </a:p>
        </p:txBody>
      </p:sp>
      <p:pic>
        <p:nvPicPr>
          <p:cNvPr id="5" name="Содержимое 4" descr="NATURGARTEN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9" y="1214422"/>
            <a:ext cx="2345514" cy="334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ТЕАТР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6314" y="3357562"/>
            <a:ext cx="2309525" cy="3227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4" descr="NATURGART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00232" y="3429000"/>
            <a:ext cx="2143140" cy="3190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4" descr="NATURGARTE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86182" y="1142984"/>
            <a:ext cx="1866362" cy="2641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7" descr="ТЕАТР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6674" y="1214422"/>
            <a:ext cx="2033818" cy="2882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7" descr="ТЕАТР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5072074"/>
            <a:ext cx="2150042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7" descr="ТЕАТР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1612" y="5143512"/>
            <a:ext cx="2262388" cy="121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Содержимое 7" descr="ТЕАТР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3536148" y="4750603"/>
            <a:ext cx="185738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 об учителе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об образовании и повышении квалификации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pPr lvl="3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643338" cy="4691063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2910" y="571480"/>
            <a:ext cx="7628493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14414" y="857232"/>
            <a:ext cx="6993489" cy="5245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D135138B-2808-4516-8B6F-4656345B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971550"/>
            <a:ext cx="844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А.А. Наумов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0DF1C15F-06F5-4304-8507-14BC7DEE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251328"/>
            <a:ext cx="8568952" cy="63553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852" tIns="380880" rIns="185679" bIns="38088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чителя изобразительного искусства муниципального бюджетного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общеобразовательногоучреждения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«Селивановская средняя школа №28 - Центр образования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с.Селиваново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Назаровой Веры Владимировны.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Назарова Вера Владимировна, 1978 года рождения, имеет высшее педагогическое образование, в 2001 году окончила Московский педагогический университет, по специальности «Изобразительное искусство и народные ремесла», имеет квалификацию учителя изобразительного и декоративного искусства, черчения и народных промыслов. Общий трудовой стаж 21 год, педагогический стаж 19 лет.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Назарова В.В. обладает прочными теоретическими знаниями по педагогике и психологии, методике и теории преподавания изобразительного искусства. Систематически повы</a:t>
            </a:r>
            <a:r>
              <a:rPr kumimoji="0" lang="ru-RU" altLang="ru-RU" sz="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ш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ает квалификацию по предмету в условиях реализации ФГОС. Продолжает работать над темой по самообразованию «Средства повышения эффективности учебно-воспитательной работы на уроках изобразительного искусства».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Уроки Веры Владимировны продуманы, хорошо подготовлены. Умело использует на уроке наглядные пособия, учит детей целесообразно организовывать свои рабочие места. Учитель творчески применяет в своей педагогической деятельности элементы технологий развивающего, разноуровневого обучения, дифференцируемого подхода в обучении, обучения в сотрудничестве (командная, групповая работа),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здоровьесбережения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и игровые технологии. Педагог активно использует информационно-коммуникационные технологии в урочной и внеурочной деятельности.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Вера Владимировна активно работает над формированием у учащихся умения видеть, замечать и понимать красоту окружающего мира, формируя тем самым художественно­-эстетические качества детей и подростков. Фиксировать малозаметные, но значимые признаки объектов действительности, развивает умение учеников сравнивать реальный объект с его изображением на плоскости. Учитель на высоком уровне владеет знаниями и умениями по алгоритму выполнения рисунка. Теоретическое изложение учебного материала представляет ярко, богато и эмоционально точно, что особенно важно для развития духовно-нравственных качеств личности обучающихся.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процессе занятий Вера Владимировна учитывает индивидуальные особенности личности ребенка, всегда соотносит требования с уровнем художественной одаренности.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Большая творческая работа на уроке и во внеурочное время, любовь к своей профессии и детям обеспечивает высокую результативность труда учителя. Уровень обученности по предмету составляет 100%, средний процент качества обучения за последние три года97%.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В.В.Назарова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постоянно совершенствует свои знания, подбирает актуальный материал к урокам, учит своих учеников ориентироваться в информационном пространстве. На протяжении двух лет является участником общероссийского проекта «Школа цифрового века». Повышает свою квалификацию и своевременно проходит курсовую подготовку при ИПК и ППРО ТО Вера Владимировна выступает на педагогических советах и родительских собраниях, поднимая следующие темы:. «Обеспечение преемственности в школе 1 и 2 уровней обучения в условиях перехода на ФГОС нового поколения», «Формирование ценностных ориентаций подростка и проблемы нравственного воспитания в современной семье».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Учащиеся под руководством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В.В.Назаровой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ежегодно принимают участие в городских и областных выставках и конкурсах художественного творчества, где становятся победителями и занимают призовые места. </a:t>
            </a: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течение многих лет Вера Владимировна является художественным оформителем Селивановской школы. Изготовление афиш, реквизита и декораций к школьным мероприятиям и спектаклям, оформление школьного интерьера ведется под ее руководством. В школе регулярно проводятся конкурсы -выставки творческих работ обучающихся. Сотрудничает с администрацией МО Яснополянское, помогает в оформлении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общесельских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праздников.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Учитель активно участвует в реализации проекта воспитательной модели школы «Школа культуры», где она возглавляет две подпрограммы: «Вернисаж» и «</a:t>
            </a:r>
            <a:r>
              <a:rPr kumimoji="0" lang="en-US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Naturgarten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». Является руководителем кружков художественно-эстетической направленности «Волшебная кисточка» и «Бумажная страна», которые позволяют детям удовлетворить свои творческие и познавательные интересы и способствуют формированию всесторонне развитой личности ребенка. Под ее руководством с 2016 года осуществляется новый проект по благоустройству школьной территории «Сделаем нашу школу красивой». В октябре 2017г.приняла участие в международном конкурсе «Школа за экологию», проводимом немецким культурным центром им. Гете.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В.В.Назарова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требовательный педагог, соблюдающий профессиональную этику общения. Координирует свои действия с коллегами. Пользуется заслуженным авторитетом среди учащихся.</a:t>
            </a: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                                                           </a:t>
            </a:r>
            <a:r>
              <a:rPr lang="ru-RU" altLang="ru-RU" sz="600" dirty="0">
                <a:solidFill>
                  <a:srgbClr val="000000"/>
                </a:solidFill>
                <a:ea typeface="Microsoft Sans Serif" panose="020B0604020202020204" pitchFamily="34" charset="0"/>
              </a:rPr>
              <a:t>Д</a:t>
            </a: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иректор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                                         </a:t>
            </a:r>
            <a:r>
              <a:rPr kumimoji="0" lang="ru-RU" altLang="ru-RU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А.А.Наумов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kumimoji="0" lang="ru-RU" altLang="ru-RU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</a:b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FAF0D570-63B0-4FD2-B67C-8F0A59EE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47212"/>
            <a:ext cx="873820" cy="5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88A607FD-F9D3-447D-9342-C1399B01C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5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которые я использую в своей работе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0C1C531-A891-4CD8-A0E6-604AC0B8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24336" cy="4701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IMG_0002.jpg">
            <a:extLst>
              <a:ext uri="{FF2B5EF4-FFF2-40B4-BE49-F238E27FC236}">
                <a16:creationId xmlns:a16="http://schemas.microsoft.com/office/drawing/2014/main" xmlns="" id="{777C6C28-97F8-4B44-8A5F-505B64B7F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1742" y="1735715"/>
            <a:ext cx="3029513" cy="470137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C6E5F5-4B67-4C28-A31F-181A915D3090}"/>
              </a:ext>
            </a:extLst>
          </p:cNvPr>
          <p:cNvSpPr/>
          <p:nvPr/>
        </p:nvSpPr>
        <p:spPr>
          <a:xfrm>
            <a:off x="2771800" y="332656"/>
            <a:ext cx="4989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83F97B64-9AD7-42D2-8975-1F604602F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415463"/>
              </p:ext>
            </p:extLst>
          </p:nvPr>
        </p:nvGraphicFramePr>
        <p:xfrm>
          <a:off x="5889725" y="1225648"/>
          <a:ext cx="2789237" cy="4683125"/>
        </p:xfrm>
        <a:graphic>
          <a:graphicData uri="http://schemas.openxmlformats.org/presentationml/2006/ole">
            <p:oleObj spid="_x0000_s4116" name="Document" r:id="rId3" imgW="5940999" imgH="9966227" progId="Word.Document.12">
              <p:embed/>
            </p:oleObj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E4C2943-70DD-408D-80B4-69B1CA730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4359057"/>
              </p:ext>
            </p:extLst>
          </p:nvPr>
        </p:nvGraphicFramePr>
        <p:xfrm>
          <a:off x="2195736" y="1700808"/>
          <a:ext cx="3910013" cy="6289675"/>
        </p:xfrm>
        <a:graphic>
          <a:graphicData uri="http://schemas.openxmlformats.org/presentationml/2006/ole">
            <p:oleObj spid="_x0000_s4117" name="Document" r:id="rId4" imgW="8891514" imgH="1428900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65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6E791B-3E6B-42DE-8896-0CB13BF9B9DE}"/>
              </a:ext>
            </a:extLst>
          </p:cNvPr>
          <p:cNvSpPr txBox="1"/>
          <p:nvPr/>
        </p:nvSpPr>
        <p:spPr>
          <a:xfrm>
            <a:off x="2627784" y="332656"/>
            <a:ext cx="6192688" cy="712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за 2019-2020 учебный год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 2020г. 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отборочный этап  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Международного конкурса-фестиваля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творчества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«Пасхальное яйцо-2020»</a:t>
            </a: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9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Жиломеева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Алина </a:t>
            </a: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–ученица 4 класса-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  Март 2020г.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ru-RU" sz="9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дистанционном творческом конкурсе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«Мечты о победе» </a:t>
            </a:r>
            <a:r>
              <a:rPr lang="ru-RU" sz="9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 рамках  </a:t>
            </a:r>
            <a:r>
              <a:rPr lang="ru-RU" sz="9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Всемироной</a:t>
            </a:r>
            <a:r>
              <a:rPr lang="ru-RU" sz="9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b="0" i="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школьной  олимпиады </a:t>
            </a:r>
            <a:r>
              <a:rPr lang="ru-RU" sz="9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«Великая Победа».</a:t>
            </a: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19375" algn="l"/>
              </a:tabLst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Всероссийский дистанционный конкурс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«Российские таланты» </a:t>
            </a: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номинации: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Мая   «День Победы»</a:t>
            </a:r>
            <a: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2619375" algn="l"/>
              </a:tabLst>
            </a:pP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Арбузова Варвара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8 класса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(1 место)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2619375" algn="l"/>
              </a:tabLs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Wingdings" panose="05000000000000000000" pitchFamily="2" charset="2"/>
              <a:buChar char=""/>
              <a:tabLst>
                <a:tab pos="2619375" algn="l"/>
              </a:tabLst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 творческих проектов администрации МО Яснополянское 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«Стадион сельским детям»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630555" algn="l"/>
              </a:tabLst>
            </a:pP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Абрамова Наталья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ученица4 класса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630555" algn="l"/>
              </a:tabLst>
            </a:pP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Арбузова Варвара ,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8 класса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630555" algn="l"/>
              </a:tabLst>
            </a:pP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9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Лебедик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7 класса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630555" algn="l"/>
              </a:tabLst>
            </a:pP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Прошунина Екатерина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8 класса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Тарасова Карина</a:t>
            </a:r>
            <a:r>
              <a:rPr lang="ru-RU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ученица 4 класса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ru-RU" sz="900" b="1" i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tabLst>
                <a:tab pos="857250" algn="l"/>
              </a:tabLst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B98220-E12A-44CA-A008-5B9109A0825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38444" y="1654257"/>
            <a:ext cx="3017316" cy="170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1388C1A-F025-444D-BDA2-17AF0ED0523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7102" y="3717032"/>
            <a:ext cx="2448272" cy="129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323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3AFAD4-E697-4197-9A7F-B9951C862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57620" y="785794"/>
            <a:ext cx="1431058" cy="21241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76B21A-4013-4569-8338-934CF015C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4708" y="748496"/>
            <a:ext cx="1382674" cy="2151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E62A73-4B35-49A5-8E40-76020DFEA5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087" y="307984"/>
            <a:ext cx="1413281" cy="19977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B2407A-8E48-4225-B356-FE401C2CC1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188" y="2399014"/>
            <a:ext cx="1457311" cy="20599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157B8CE-91A9-4CCD-98BC-DE0B92C215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0560" y="3798961"/>
            <a:ext cx="2099534" cy="27728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BD3A4E2-EBB2-4DC3-B37E-6A0FE2887D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7229" y="3798961"/>
            <a:ext cx="1871046" cy="2918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80ED836-2EAD-453F-8077-9377B8780F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2380" y="3740135"/>
            <a:ext cx="2099533" cy="29698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CF2B965-0C92-4129-A491-0632F7AE8A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087" y="4678676"/>
            <a:ext cx="1457311" cy="20593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6993A76-9617-4802-A7D6-CE761457C3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79712" y="286764"/>
            <a:ext cx="1779795" cy="26239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10CA3C-A30C-47B3-9AF5-87493ADA0E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04570" y="307984"/>
            <a:ext cx="1805306" cy="2599063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958FE93-93C3-4B36-B065-FC57CFC6C605}"/>
              </a:ext>
            </a:extLst>
          </p:cNvPr>
          <p:cNvSpPr/>
          <p:nvPr/>
        </p:nvSpPr>
        <p:spPr>
          <a:xfrm>
            <a:off x="1691680" y="3059039"/>
            <a:ext cx="72008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МОИХ УЧЕНИКОВ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37559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723</Words>
  <Application>Microsoft Office PowerPoint</Application>
  <PresentationFormat>Экран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Document</vt:lpstr>
      <vt:lpstr>ПОРТФОЛИО</vt:lpstr>
      <vt:lpstr>Слайд 2</vt:lpstr>
      <vt:lpstr>Слайд 3</vt:lpstr>
      <vt:lpstr>Слайд 4</vt:lpstr>
      <vt:lpstr>Слайд 5</vt:lpstr>
      <vt:lpstr>Программы, которые я использую в своей работе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Школьные выставки детского, участие в тематических акциях</vt:lpstr>
      <vt:lpstr>Слайд 17</vt:lpstr>
      <vt:lpstr>В рамках проекта «Школа культуры» разработаны эмблемы разных направлений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cp:lastModifiedBy>Alex</cp:lastModifiedBy>
  <cp:revision>40</cp:revision>
  <dcterms:modified xsi:type="dcterms:W3CDTF">2020-10-30T19:23:42Z</dcterms:modified>
</cp:coreProperties>
</file>