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294B-F2AB-4FD7-A017-A0F40334ED9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4213-00D3-423F-B269-89CE793A5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3_23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085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43306" y="428604"/>
            <a:ext cx="5057756" cy="35719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FFFF00"/>
                </a:solidFill>
              </a:rPr>
              <a:t>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1480"/>
            <a:ext cx="65008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Роспись матрешки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828680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</a:t>
            </a:r>
            <a:r>
              <a:rPr lang="ru-RU" sz="2800" b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Презентация к уроку ИЗО</a:t>
            </a: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endParaRPr lang="ru-RU" sz="1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Подготовила: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учитель МБОУ«</a:t>
            </a:r>
            <a:r>
              <a:rPr lang="ru-RU" sz="1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Селивановской</a:t>
            </a:r>
            <a:r>
              <a:rPr lang="ru-RU" sz="1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средней школы №28-Центр          образования </a:t>
            </a:r>
            <a:r>
              <a:rPr lang="ru-RU" sz="1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с.Селиваново</a:t>
            </a:r>
            <a:r>
              <a:rPr lang="ru-RU" sz="1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»  Назарова В.В.</a:t>
            </a:r>
            <a:endParaRPr lang="ru-RU" sz="28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28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Содержимое 3" descr="IMG_0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3214686"/>
            <a:ext cx="2143140" cy="2544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149" t="45142" r="5469" b="37496"/>
          <a:stretch>
            <a:fillRect/>
          </a:stretch>
        </p:blipFill>
        <p:spPr>
          <a:xfrm>
            <a:off x="571472" y="285728"/>
            <a:ext cx="8169909" cy="2428892"/>
          </a:xfrm>
        </p:spPr>
      </p:pic>
      <p:pic>
        <p:nvPicPr>
          <p:cNvPr id="5" name="Содержимое 3" descr="IMG_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1" y="3071810"/>
            <a:ext cx="814393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64" t="5099" r="1486" b="69271"/>
          <a:stretch>
            <a:fillRect/>
          </a:stretch>
        </p:blipFill>
        <p:spPr>
          <a:xfrm>
            <a:off x="500034" y="285728"/>
            <a:ext cx="8358246" cy="3786214"/>
          </a:xfrm>
        </p:spPr>
      </p:pic>
      <p:pic>
        <p:nvPicPr>
          <p:cNvPr id="6" name="Содержимое 4" descr="IMG_0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4818"/>
            <a:ext cx="3274209" cy="245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IMG_00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31906" y="4169424"/>
            <a:ext cx="2857520" cy="2233929"/>
          </a:xfrm>
          <a:prstGeom prst="rect">
            <a:avLst/>
          </a:prstGeom>
        </p:spPr>
      </p:pic>
      <p:pic>
        <p:nvPicPr>
          <p:cNvPr id="8" name="Содержимое 4" descr="IMG_00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214818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787" t="45142" b="20452"/>
          <a:stretch>
            <a:fillRect/>
          </a:stretch>
        </p:blipFill>
        <p:spPr>
          <a:xfrm>
            <a:off x="428596" y="285728"/>
            <a:ext cx="6786610" cy="3571901"/>
          </a:xfrm>
        </p:spPr>
      </p:pic>
      <p:pic>
        <p:nvPicPr>
          <p:cNvPr id="5" name="Содержимое 3" descr="IMG_0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3286124"/>
            <a:ext cx="4000528" cy="341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434" t="82709" r="3965" b="5927"/>
          <a:stretch>
            <a:fillRect/>
          </a:stretch>
        </p:blipFill>
        <p:spPr>
          <a:xfrm>
            <a:off x="3786182" y="228324"/>
            <a:ext cx="5169995" cy="1015672"/>
          </a:xfrm>
        </p:spPr>
      </p:pic>
      <p:pic>
        <p:nvPicPr>
          <p:cNvPr id="5" name="Содержимое 3" descr="IMG_0001.jpg"/>
          <p:cNvPicPr>
            <a:picLocks noChangeAspect="1"/>
          </p:cNvPicPr>
          <p:nvPr/>
        </p:nvPicPr>
        <p:blipFill>
          <a:blip r:embed="rId3"/>
          <a:srcRect l="16627" t="4977" r="4990" b="34120"/>
          <a:stretch>
            <a:fillRect/>
          </a:stretch>
        </p:blipFill>
        <p:spPr>
          <a:xfrm>
            <a:off x="3786182" y="1214422"/>
            <a:ext cx="5165593" cy="5643578"/>
          </a:xfrm>
          <a:prstGeom prst="rect">
            <a:avLst/>
          </a:prstGeom>
        </p:spPr>
      </p:pic>
      <p:pic>
        <p:nvPicPr>
          <p:cNvPr id="6" name="Содержимое 3" descr="IMG_0001.jpg"/>
          <p:cNvPicPr>
            <a:picLocks noChangeAspect="1"/>
          </p:cNvPicPr>
          <p:nvPr/>
        </p:nvPicPr>
        <p:blipFill>
          <a:blip r:embed="rId2"/>
          <a:srcRect l="11097" t="78289" r="50607" b="17291"/>
          <a:stretch>
            <a:fillRect/>
          </a:stretch>
        </p:blipFill>
        <p:spPr>
          <a:xfrm>
            <a:off x="285720" y="227581"/>
            <a:ext cx="3429024" cy="558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051" t="64852" r="4014" b="5927"/>
          <a:stretch>
            <a:fillRect/>
          </a:stretch>
        </p:blipFill>
        <p:spPr>
          <a:xfrm>
            <a:off x="1214414" y="428604"/>
            <a:ext cx="7500990" cy="3586366"/>
          </a:xfrm>
        </p:spPr>
      </p:pic>
      <p:pic>
        <p:nvPicPr>
          <p:cNvPr id="5" name="Содержимое 3" descr="IMG_0002.jpg"/>
          <p:cNvPicPr>
            <a:picLocks noChangeAspect="1"/>
          </p:cNvPicPr>
          <p:nvPr/>
        </p:nvPicPr>
        <p:blipFill>
          <a:blip r:embed="rId3"/>
          <a:srcRect l="10804" t="4808" r="4282" b="74358"/>
          <a:stretch>
            <a:fillRect/>
          </a:stretch>
        </p:blipFill>
        <p:spPr>
          <a:xfrm>
            <a:off x="1214414" y="4000504"/>
            <a:ext cx="7500990" cy="2596123"/>
          </a:xfrm>
          <a:prstGeom prst="rect">
            <a:avLst/>
          </a:prstGeom>
        </p:spPr>
      </p:pic>
      <p:pic>
        <p:nvPicPr>
          <p:cNvPr id="6" name="Содержимое 3" descr="IMG_00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9"/>
          <a:stretch>
            <a:fillRect/>
          </a:stretch>
        </p:blipFill>
        <p:spPr>
          <a:xfrm>
            <a:off x="-1" y="-1"/>
            <a:ext cx="1785919" cy="3054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000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28933"/>
            <a:ext cx="1643042" cy="3164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9922" t="24623" r="3243" b="59593"/>
          <a:stretch>
            <a:fillRect/>
          </a:stretch>
        </p:blipFill>
        <p:spPr>
          <a:xfrm>
            <a:off x="642910" y="285728"/>
            <a:ext cx="8079638" cy="2071702"/>
          </a:xfrm>
        </p:spPr>
      </p:pic>
      <p:pic>
        <p:nvPicPr>
          <p:cNvPr id="5" name="Содержимое 3" descr="IMG_0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500306"/>
            <a:ext cx="5476913" cy="410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97" t="39629" r="5469" b="6705"/>
          <a:stretch>
            <a:fillRect/>
          </a:stretch>
        </p:blipFill>
        <p:spPr>
          <a:xfrm>
            <a:off x="3500430" y="214290"/>
            <a:ext cx="5432617" cy="4929222"/>
          </a:xfrm>
        </p:spPr>
      </p:pic>
      <p:pic>
        <p:nvPicPr>
          <p:cNvPr id="5" name="Содержимое 3" descr="IMG_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7190" y="500042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MG_0003.jpg"/>
          <p:cNvPicPr>
            <a:picLocks noChangeAspect="1"/>
          </p:cNvPicPr>
          <p:nvPr/>
        </p:nvPicPr>
        <p:blipFill>
          <a:blip r:embed="rId4"/>
          <a:srcRect l="14172" t="4919" r="7111" b="82598"/>
          <a:stretch>
            <a:fillRect/>
          </a:stretch>
        </p:blipFill>
        <p:spPr>
          <a:xfrm>
            <a:off x="3571868" y="5286388"/>
            <a:ext cx="5429288" cy="1214446"/>
          </a:xfrm>
          <a:prstGeom prst="rect">
            <a:avLst/>
          </a:prstGeom>
        </p:spPr>
      </p:pic>
      <p:pic>
        <p:nvPicPr>
          <p:cNvPr id="7" name="Содержимое 3" descr="IMG_000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4714884"/>
            <a:ext cx="3389025" cy="199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IMG_00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34"/>
          <a:stretch>
            <a:fillRect/>
          </a:stretch>
        </p:blipFill>
        <p:spPr>
          <a:xfrm>
            <a:off x="1071538" y="2342692"/>
            <a:ext cx="2714644" cy="2586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IMG_0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2927424"/>
            <a:ext cx="1430956" cy="1461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IMG_000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29" y="2926746"/>
            <a:ext cx="1532737" cy="150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IMG_00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2928934"/>
            <a:ext cx="1504591" cy="1459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375" t="41985" r="7015" b="9084"/>
          <a:stretch>
            <a:fillRect/>
          </a:stretch>
        </p:blipFill>
        <p:spPr>
          <a:xfrm>
            <a:off x="2928926" y="214290"/>
            <a:ext cx="5939276" cy="5214974"/>
          </a:xfrm>
        </p:spPr>
      </p:pic>
      <p:pic>
        <p:nvPicPr>
          <p:cNvPr id="5" name="Содержимое 3" descr="IMG_0004.jpg"/>
          <p:cNvPicPr>
            <a:picLocks noChangeAspect="1"/>
          </p:cNvPicPr>
          <p:nvPr/>
        </p:nvPicPr>
        <p:blipFill>
          <a:blip r:embed="rId3"/>
          <a:srcRect l="14980" t="3304" r="8322" b="88436"/>
          <a:stretch>
            <a:fillRect/>
          </a:stretch>
        </p:blipFill>
        <p:spPr>
          <a:xfrm>
            <a:off x="2928926" y="5429264"/>
            <a:ext cx="5929354" cy="889889"/>
          </a:xfrm>
          <a:prstGeom prst="rect">
            <a:avLst/>
          </a:prstGeom>
        </p:spPr>
      </p:pic>
      <p:pic>
        <p:nvPicPr>
          <p:cNvPr id="6" name="Содержимое 3" descr="IMG_00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8" b="-16"/>
          <a:stretch>
            <a:fillRect/>
          </a:stretch>
        </p:blipFill>
        <p:spPr>
          <a:xfrm>
            <a:off x="214282" y="222694"/>
            <a:ext cx="2571768" cy="370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00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14"/>
          <a:stretch>
            <a:fillRect/>
          </a:stretch>
        </p:blipFill>
        <p:spPr>
          <a:xfrm>
            <a:off x="0" y="3786190"/>
            <a:ext cx="2714644" cy="291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133" t="12627" r="4259" b="54226"/>
          <a:stretch>
            <a:fillRect/>
          </a:stretch>
        </p:blipFill>
        <p:spPr>
          <a:xfrm>
            <a:off x="428596" y="428604"/>
            <a:ext cx="6334169" cy="3500462"/>
          </a:xfrm>
        </p:spPr>
      </p:pic>
      <p:pic>
        <p:nvPicPr>
          <p:cNvPr id="5" name="Содержимое 3" descr="IMG_00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214290"/>
            <a:ext cx="2357454" cy="2428892"/>
          </a:xfrm>
          <a:prstGeom prst="rect">
            <a:avLst/>
          </a:prstGeom>
        </p:spPr>
      </p:pic>
      <p:pic>
        <p:nvPicPr>
          <p:cNvPr id="6" name="Содержимое 3" descr="IMG_00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3714776" cy="2786082"/>
          </a:xfrm>
          <a:prstGeom prst="rect">
            <a:avLst/>
          </a:prstGeom>
        </p:spPr>
      </p:pic>
      <p:pic>
        <p:nvPicPr>
          <p:cNvPr id="7" name="Содержимое 3" descr="IMG_00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3857628"/>
            <a:ext cx="3571900" cy="2946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Georgia</vt:lpstr>
      <vt:lpstr>Тема Office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Вера</dc:creator>
  <cp:lastModifiedBy>Виктория Назарова</cp:lastModifiedBy>
  <cp:revision>14</cp:revision>
  <dcterms:created xsi:type="dcterms:W3CDTF">2002-01-01T01:04:37Z</dcterms:created>
  <dcterms:modified xsi:type="dcterms:W3CDTF">2020-10-27T15:54:18Z</dcterms:modified>
</cp:coreProperties>
</file>